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66" r:id="rId4"/>
    <p:sldId id="268" r:id="rId5"/>
    <p:sldId id="272" r:id="rId6"/>
    <p:sldId id="273" r:id="rId7"/>
    <p:sldId id="274" r:id="rId8"/>
    <p:sldId id="275" r:id="rId9"/>
    <p:sldId id="276" r:id="rId10"/>
    <p:sldId id="278" r:id="rId11"/>
    <p:sldId id="280" r:id="rId12"/>
    <p:sldId id="281" r:id="rId13"/>
    <p:sldId id="283" r:id="rId1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9" autoAdjust="0"/>
    <p:restoredTop sz="99769" autoAdjust="0"/>
  </p:normalViewPr>
  <p:slideViewPr>
    <p:cSldViewPr snapToGrid="0">
      <p:cViewPr varScale="1">
        <p:scale>
          <a:sx n="83" d="100"/>
          <a:sy n="83" d="100"/>
        </p:scale>
        <p:origin x="-108" y="-7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3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1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6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5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9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15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7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069EC-17D1-4CDC-9462-3361122B15A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17AB6-492B-4354-A178-22DD8CC9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7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5715" TargetMode="External"/><Relationship Id="rId2" Type="http://schemas.openxmlformats.org/officeDocument/2006/relationships/hyperlink" Target="http://www.icbanq.com/P000139721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9733" y="702732"/>
            <a:ext cx="10524067" cy="585808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 smtClean="0"/>
              <a:t>부품 변경 사항 </a:t>
            </a:r>
            <a:r>
              <a:rPr lang="en-US" altLang="ko-KR" sz="2000" dirty="0" smtClean="0"/>
              <a:t>–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EXT_MIC(4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개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)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변경 부품</a:t>
            </a:r>
            <a:endParaRPr lang="en-US" altLang="ko-KR" sz="1800" dirty="0" smtClean="0"/>
          </a:p>
          <a:p>
            <a:pPr lvl="2"/>
            <a:r>
              <a:rPr lang="en-US" altLang="ko-KR" sz="1400" b="1" dirty="0" smtClean="0"/>
              <a:t>EXT_MIC</a:t>
            </a:r>
            <a:r>
              <a:rPr lang="en-US" altLang="ko-KR" sz="1400" dirty="0" smtClean="0"/>
              <a:t> – </a:t>
            </a:r>
            <a:r>
              <a:rPr lang="ko-KR" altLang="en-US" sz="1400" dirty="0" smtClean="0"/>
              <a:t>제품 변경</a:t>
            </a:r>
            <a:r>
              <a:rPr lang="en-US" altLang="ko-KR" sz="1400" dirty="0" smtClean="0"/>
              <a:t>(Molex </a:t>
            </a:r>
            <a:r>
              <a:rPr lang="en-US" altLang="ko-KR" sz="1400" dirty="0" smtClean="0">
                <a:hlinkClick r:id="rId2"/>
              </a:rPr>
              <a:t>5268-04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HDR4 </a:t>
            </a:r>
            <a:r>
              <a:rPr lang="en-US" altLang="ko-KR" sz="1400" dirty="0" smtClean="0">
                <a:hlinkClick r:id="rId3"/>
              </a:rPr>
              <a:t>right angle type(2.54mm)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914400" lvl="2" indent="0">
              <a:buNone/>
            </a:pPr>
            <a:r>
              <a:rPr lang="en-US" altLang="ko-KR" sz="1400" dirty="0" smtClean="0"/>
              <a:t>	     – </a:t>
            </a:r>
            <a:r>
              <a:rPr lang="en-US" altLang="ko-KR" sz="1400" b="1" dirty="0" smtClean="0"/>
              <a:t>PCB Footprint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다</a:t>
            </a:r>
            <a:r>
              <a:rPr lang="ko-KR" altLang="en-US" sz="1400" dirty="0"/>
              <a:t>시</a:t>
            </a:r>
            <a:r>
              <a:rPr lang="ko-KR" altLang="en-US" sz="1400" dirty="0" smtClean="0"/>
              <a:t> </a:t>
            </a:r>
            <a:r>
              <a:rPr lang="ko-KR" altLang="en-US" sz="1400" b="1" dirty="0" smtClean="0"/>
              <a:t>변경</a:t>
            </a:r>
            <a:r>
              <a:rPr lang="ko-KR" altLang="en-US" sz="1400" dirty="0" smtClean="0"/>
              <a:t>하셔야 할 것 같습니다</a:t>
            </a:r>
            <a:r>
              <a:rPr lang="en-US" altLang="ko-KR" sz="1400" dirty="0" smtClean="0"/>
              <a:t>.</a:t>
            </a:r>
            <a:endParaRPr lang="en-US" altLang="ko-KR" sz="1800" dirty="0" smtClean="0"/>
          </a:p>
          <a:p>
            <a:pPr>
              <a:lnSpc>
                <a:spcPct val="110000"/>
              </a:lnSpc>
            </a:pPr>
            <a:r>
              <a:rPr lang="en-US" altLang="ko-KR" sz="2000" b="1" dirty="0" smtClean="0"/>
              <a:t>EXT_MIC </a:t>
            </a:r>
            <a:r>
              <a:rPr lang="ko-KR" altLang="en-US" sz="2000" dirty="0" smtClean="0"/>
              <a:t>보드 면 중앙에 배치</a:t>
            </a:r>
            <a:r>
              <a:rPr lang="en-US" altLang="ko-KR" sz="2000" dirty="0" smtClean="0"/>
              <a:t>(EXT_MIC1</a:t>
            </a:r>
            <a:r>
              <a:rPr lang="ko-KR" altLang="en-US" sz="2000" dirty="0" smtClean="0"/>
              <a:t>을 보드 상단 중앙에 두고 시계방향으로 배치</a:t>
            </a:r>
            <a:r>
              <a:rPr lang="en-US" altLang="ko-KR" sz="2000" dirty="0" smtClean="0"/>
              <a:t>), </a:t>
            </a:r>
            <a:r>
              <a:rPr lang="ko-KR" altLang="en-US" sz="2000" dirty="0" smtClean="0"/>
              <a:t>배치 간격은 슬라이드</a:t>
            </a:r>
            <a:r>
              <a:rPr lang="en-US" altLang="ko-KR" sz="2000" dirty="0" smtClean="0"/>
              <a:t>6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datasheet </a:t>
            </a:r>
            <a:r>
              <a:rPr lang="ko-KR" altLang="en-US" sz="2000" dirty="0" smtClean="0"/>
              <a:t>참고바랍니다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마이크 순서가 중요합니다</a:t>
            </a:r>
            <a:r>
              <a:rPr lang="en-US" altLang="ko-KR" sz="2000" dirty="0" smtClean="0"/>
              <a:t>. MIC1</a:t>
            </a:r>
            <a:r>
              <a:rPr lang="ko-KR" altLang="en-US" sz="2000" dirty="0" smtClean="0"/>
              <a:t>을 왼쪽 상단에 두고 시계방향 배치되어야 합니다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b="1" dirty="0">
                <a:solidFill>
                  <a:srgbClr val="FF0000"/>
                </a:solidFill>
              </a:rPr>
              <a:t>마이크</a:t>
            </a:r>
            <a:r>
              <a:rPr lang="ko-KR" altLang="en-US" sz="2000" dirty="0"/>
              <a:t> 간격 </a:t>
            </a:r>
            <a:r>
              <a:rPr lang="en-US" altLang="ko-KR" sz="2000" b="1" dirty="0">
                <a:solidFill>
                  <a:srgbClr val="FF0000"/>
                </a:solidFill>
              </a:rPr>
              <a:t>12cm</a:t>
            </a:r>
            <a:r>
              <a:rPr lang="ko-KR" altLang="en-US" sz="2000" dirty="0"/>
              <a:t>로 유지 </a:t>
            </a:r>
            <a:r>
              <a:rPr lang="ko-KR" altLang="en-US" sz="2000" dirty="0" err="1"/>
              <a:t>부탁드립니다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smtClean="0"/>
              <a:t>전원스위치</a:t>
            </a:r>
            <a:r>
              <a:rPr lang="en-US" altLang="ko-KR" sz="2000" dirty="0" smtClean="0"/>
              <a:t>(SW1)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LED1-5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J1 </a:t>
            </a:r>
            <a:r>
              <a:rPr lang="ko-KR" altLang="en-US" sz="2000" dirty="0" smtClean="0"/>
              <a:t>부분으로 이동하여 배치하였습니다</a:t>
            </a:r>
            <a:r>
              <a:rPr lang="en-US" altLang="ko-KR" sz="2000" dirty="0" smtClean="0"/>
              <a:t>.(</a:t>
            </a:r>
            <a:r>
              <a:rPr lang="ko-KR" altLang="en-US" sz="2000" dirty="0" smtClean="0"/>
              <a:t>슬라이드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 참고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SW2-4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J7 </a:t>
            </a:r>
            <a:r>
              <a:rPr lang="ko-KR" altLang="en-US" sz="2000" dirty="0" smtClean="0"/>
              <a:t>자리 변경하였습니다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J12 </a:t>
            </a:r>
            <a:r>
              <a:rPr lang="ko-KR" altLang="en-US" sz="2000" dirty="0" smtClean="0"/>
              <a:t>부품은 </a:t>
            </a:r>
            <a:r>
              <a:rPr lang="en-US" altLang="ko-KR" sz="2000" dirty="0" smtClean="0"/>
              <a:t>BOTTOM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TOP</a:t>
            </a:r>
            <a:r>
              <a:rPr lang="ko-KR" altLang="en-US" sz="2000" dirty="0" smtClean="0"/>
              <a:t>으로 변경하였습니다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err="1" smtClean="0"/>
              <a:t>WiFi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안테나 부분 </a:t>
            </a:r>
            <a:r>
              <a:rPr lang="ko-KR" altLang="en-US" sz="2000" dirty="0" err="1" smtClean="0"/>
              <a:t>수신율을</a:t>
            </a:r>
            <a:r>
              <a:rPr lang="ko-KR" altLang="en-US" sz="2000" dirty="0" smtClean="0"/>
              <a:t> 위해 위치 변경 및 </a:t>
            </a:r>
            <a:r>
              <a:rPr lang="en-US" altLang="ko-KR" sz="2000" dirty="0" err="1" smtClean="0"/>
              <a:t>sd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card slot</a:t>
            </a:r>
            <a:r>
              <a:rPr lang="ko-KR" altLang="en-US" sz="2000" dirty="0" smtClean="0"/>
              <a:t>처럼 </a:t>
            </a:r>
            <a:r>
              <a:rPr lang="ko-KR" altLang="en-US" sz="2000" dirty="0" err="1" smtClean="0"/>
              <a:t>타공해주셨으면</a:t>
            </a:r>
            <a:r>
              <a:rPr lang="ko-KR" altLang="en-US" sz="2000" dirty="0" smtClean="0"/>
              <a:t> 합니다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해당 자리에서 </a:t>
            </a:r>
            <a:r>
              <a:rPr lang="en-US" altLang="ko-KR" sz="2000" dirty="0" smtClean="0"/>
              <a:t>J11, J6, CON1</a:t>
            </a:r>
            <a:r>
              <a:rPr lang="ko-KR" altLang="en-US" sz="2000" dirty="0" smtClean="0"/>
              <a:t>은 순서 변경 가능합니다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참고 사항 </a:t>
            </a:r>
            <a:endParaRPr lang="en-US" altLang="ko-KR" sz="2000" dirty="0"/>
          </a:p>
          <a:p>
            <a:pPr lvl="1"/>
            <a:r>
              <a:rPr lang="en-US" altLang="ko-KR" sz="1600" dirty="0" err="1" smtClean="0"/>
              <a:t>WiFi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모듈과 외부 마이크 예상 연결 구도를 잡아 사진 첨부해 두었습니다</a:t>
            </a:r>
            <a:r>
              <a:rPr lang="en-US" altLang="ko-KR" sz="1600" dirty="0" smtClean="0"/>
              <a:t>.  (</a:t>
            </a:r>
            <a:r>
              <a:rPr lang="ko-KR" altLang="en-US" sz="1600" dirty="0" smtClean="0"/>
              <a:t>슬라이드</a:t>
            </a:r>
            <a:r>
              <a:rPr lang="en-US" altLang="ko-KR" sz="1600" dirty="0" smtClean="0"/>
              <a:t>3, 4 </a:t>
            </a:r>
            <a:r>
              <a:rPr lang="ko-KR" altLang="en-US" sz="1600" dirty="0" smtClean="0"/>
              <a:t>참고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ko-KR" altLang="en-US" sz="1600" dirty="0" smtClean="0"/>
              <a:t>슬라이드</a:t>
            </a:r>
            <a:r>
              <a:rPr lang="en-US" altLang="ko-KR" sz="1600" dirty="0" smtClean="0"/>
              <a:t>5(EXT_MIC), 6(</a:t>
            </a:r>
            <a:r>
              <a:rPr lang="ko-KR" altLang="en-US" sz="1600" dirty="0" smtClean="0"/>
              <a:t>배치 길이 참고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에는 </a:t>
            </a:r>
            <a:r>
              <a:rPr lang="en-US" altLang="ko-KR" sz="1600" dirty="0" smtClean="0"/>
              <a:t>pin header </a:t>
            </a:r>
            <a:r>
              <a:rPr lang="ko-KR" altLang="en-US" sz="1600" dirty="0" smtClean="0"/>
              <a:t>데이터 시트를 첨부하였습니다</a:t>
            </a:r>
            <a:r>
              <a:rPr lang="en-US" altLang="ko-KR" sz="1600" dirty="0" smtClean="0"/>
              <a:t>.</a:t>
            </a:r>
            <a:endParaRPr lang="en-US" altLang="ko-KR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5097" y="1885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변경 내용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373201"/>
            <a:ext cx="3639608" cy="134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9733" y="702732"/>
            <a:ext cx="10524067" cy="5858087"/>
          </a:xfrm>
        </p:spPr>
        <p:txBody>
          <a:bodyPr>
            <a:normAutofit/>
          </a:bodyPr>
          <a:lstStyle/>
          <a:p>
            <a:pPr marL="271463" indent="-271463">
              <a:buAutoNum type="arabicPeriod"/>
            </a:pPr>
            <a:r>
              <a:rPr lang="ko-KR" altLang="en-US" sz="1800" dirty="0" smtClean="0"/>
              <a:t>마이크와 케이스를 밀착 시켜야 합니다</a:t>
            </a:r>
            <a:r>
              <a:rPr lang="en-US" altLang="ko-KR" sz="1800" dirty="0" smtClean="0"/>
              <a:t>. – </a:t>
            </a:r>
            <a:r>
              <a:rPr lang="ko-KR" altLang="en-US" sz="1800" dirty="0" smtClean="0"/>
              <a:t>관련 문서 </a:t>
            </a:r>
            <a:r>
              <a:rPr lang="en-US" altLang="ko-KR" sz="1800" dirty="0" smtClean="0"/>
              <a:t>pdf </a:t>
            </a:r>
            <a:r>
              <a:rPr lang="ko-KR" altLang="en-US" sz="1800" dirty="0" smtClean="0"/>
              <a:t>참조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   </a:t>
            </a:r>
            <a:r>
              <a:rPr lang="ko-KR" altLang="en-US" sz="1800" dirty="0" smtClean="0"/>
              <a:t>또는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옆의 그림 처럼 처리되어야 할 것 같습니다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   </a:t>
            </a:r>
            <a:r>
              <a:rPr lang="ko-KR" altLang="en-US" sz="1800" dirty="0" smtClean="0"/>
              <a:t>스위치 </a:t>
            </a:r>
            <a:r>
              <a:rPr lang="ko-KR" altLang="en-US" sz="1800" dirty="0" err="1" smtClean="0"/>
              <a:t>타공</a:t>
            </a:r>
            <a:r>
              <a:rPr lang="ko-KR" altLang="en-US" sz="1800" dirty="0" smtClean="0"/>
              <a:t> 부분을 살짝 크게 하여 최대한 밀착하였으면 합니다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케이스 가공 여부 확인 부탁 드립니다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옆면 홈 부분 </a:t>
            </a:r>
            <a:r>
              <a:rPr lang="ko-KR" altLang="en-US" sz="1800" dirty="0" err="1" smtClean="0"/>
              <a:t>타공</a:t>
            </a:r>
            <a:r>
              <a:rPr lang="ko-KR" altLang="en-US" sz="1800" dirty="0" smtClean="0"/>
              <a:t> 가능한지 여부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실제 적용은 미정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- TOP</a:t>
            </a:r>
            <a:r>
              <a:rPr lang="ko-KR" altLang="en-US" sz="1800" dirty="0" smtClean="0"/>
              <a:t>면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 제거 가능 여부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보드 밀착 관련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- MIC </a:t>
            </a:r>
            <a:r>
              <a:rPr lang="ko-KR" altLang="en-US" sz="1800" dirty="0" smtClean="0"/>
              <a:t>관련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케이스가 두꺼워 아래 빨간 박스부분에도 </a:t>
            </a:r>
            <a:r>
              <a:rPr lang="en-US" altLang="ko-KR" sz="1400" dirty="0" smtClean="0"/>
              <a:t>Gasket</a:t>
            </a:r>
            <a:r>
              <a:rPr lang="ko-KR" altLang="en-US" sz="1400" dirty="0" smtClean="0"/>
              <a:t>처리를  원합니다</a:t>
            </a:r>
            <a:r>
              <a:rPr lang="en-US" altLang="ko-KR" sz="14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5097" y="188535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케이스 관련 문의사항 </a:t>
            </a:r>
            <a:r>
              <a:rPr lang="en-US" altLang="ko-KR" dirty="0" smtClean="0">
                <a:solidFill>
                  <a:srgbClr val="C00000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차기 버전 확인 사항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7" name="Picture 3" descr="C:\Users\Young-Hee Kim\Desktop\IMG_590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0" t="8577" r="11859" b="15001"/>
          <a:stretch/>
        </p:blipFill>
        <p:spPr bwMode="auto">
          <a:xfrm>
            <a:off x="381002" y="3318934"/>
            <a:ext cx="4267200" cy="34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897467" y="2370667"/>
            <a:ext cx="1109134" cy="11853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C:\Users\Young-Hee Kim\Desktop\IMG_591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0480" r="25000" b="39041"/>
          <a:stretch/>
        </p:blipFill>
        <p:spPr bwMode="auto">
          <a:xfrm>
            <a:off x="4648202" y="3318932"/>
            <a:ext cx="1981501" cy="181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4555067" y="3242733"/>
            <a:ext cx="643466" cy="68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2" r="19512"/>
          <a:stretch/>
        </p:blipFill>
        <p:spPr bwMode="auto">
          <a:xfrm>
            <a:off x="4648202" y="4383788"/>
            <a:ext cx="1989667" cy="134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5198533" y="4588932"/>
            <a:ext cx="508000" cy="287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5" descr="C:\Users\Young-Hee Kim\Desktop\IMG_591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t="8565" b="8288"/>
          <a:stretch/>
        </p:blipFill>
        <p:spPr bwMode="auto">
          <a:xfrm>
            <a:off x="6612467" y="3318934"/>
            <a:ext cx="5303654" cy="347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734687" y="3333802"/>
            <a:ext cx="1818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현</a:t>
            </a:r>
            <a:r>
              <a:rPr lang="ko-KR" altLang="en-US" sz="1400" b="1" dirty="0">
                <a:solidFill>
                  <a:srgbClr val="002060"/>
                </a:solidFill>
              </a:rPr>
              <a:t>재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Gasket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테스트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cxnSp>
        <p:nvCxnSpPr>
          <p:cNvPr id="34" name="꺾인 연결선 33"/>
          <p:cNvCxnSpPr/>
          <p:nvPr/>
        </p:nvCxnSpPr>
        <p:spPr>
          <a:xfrm>
            <a:off x="6637869" y="2743200"/>
            <a:ext cx="1320798" cy="1075267"/>
          </a:xfrm>
          <a:prstGeom prst="bentConnector3">
            <a:avLst>
              <a:gd name="adj1" fmla="val 76282"/>
            </a:avLst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2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9733" y="702732"/>
            <a:ext cx="10524067" cy="5858087"/>
          </a:xfrm>
        </p:spPr>
        <p:txBody>
          <a:bodyPr>
            <a:normAutofit/>
          </a:bodyPr>
          <a:lstStyle/>
          <a:p>
            <a:pPr marL="271463" indent="-271463">
              <a:buAutoNum type="arabicPeriod"/>
            </a:pPr>
            <a:r>
              <a:rPr lang="en-US" altLang="ko-KR" sz="2000" dirty="0" smtClean="0"/>
              <a:t>LED </a:t>
            </a:r>
            <a:r>
              <a:rPr lang="ko-KR" altLang="en-US" sz="2000" dirty="0" smtClean="0"/>
              <a:t>순서 변경</a:t>
            </a:r>
            <a:endParaRPr lang="en-US" altLang="ko-KR" sz="2000" dirty="0" smtClean="0"/>
          </a:p>
          <a:p>
            <a:pPr marL="271463" indent="-271463">
              <a:buAutoNum type="arabicPeriod"/>
            </a:pPr>
            <a:r>
              <a:rPr lang="en-US" altLang="ko-KR" sz="2000" dirty="0"/>
              <a:t>J12(DDR2 </a:t>
            </a:r>
            <a:r>
              <a:rPr lang="en-US" altLang="ko-KR" sz="2000" dirty="0" smtClean="0"/>
              <a:t>SODIMM), W1(</a:t>
            </a:r>
            <a:r>
              <a:rPr lang="en-US" altLang="ko-KR" sz="2000" dirty="0" err="1" smtClean="0"/>
              <a:t>WiFi</a:t>
            </a:r>
            <a:r>
              <a:rPr lang="en-US" altLang="ko-KR" sz="2000" dirty="0" smtClean="0"/>
              <a:t> Module) Bottom</a:t>
            </a:r>
            <a:r>
              <a:rPr lang="ko-KR" altLang="en-US" sz="2000" dirty="0" smtClean="0"/>
              <a:t>면 배치</a:t>
            </a:r>
            <a:endParaRPr lang="en-US" altLang="ko-KR" sz="2000" dirty="0" smtClean="0"/>
          </a:p>
          <a:p>
            <a:pPr marL="271463" indent="-271463">
              <a:buAutoNum type="arabicPeriod"/>
            </a:pPr>
            <a:r>
              <a:rPr lang="ko-KR" altLang="en-US" sz="2000" dirty="0" smtClean="0"/>
              <a:t>외부 마이크 부분 변경 가능</a:t>
            </a:r>
            <a:r>
              <a:rPr lang="en-US" altLang="ko-KR" sz="2000" dirty="0" smtClean="0"/>
              <a:t> </a:t>
            </a:r>
          </a:p>
          <a:p>
            <a:pPr marL="271463" indent="-271463">
              <a:buAutoNum type="arabicPeriod"/>
            </a:pPr>
            <a:r>
              <a:rPr lang="ko-KR" altLang="en-US" sz="2000" smtClean="0"/>
              <a:t>케이스 실크 변경</a:t>
            </a:r>
            <a:endParaRPr lang="en-US" altLang="ko-KR" sz="2000" dirty="0" smtClean="0"/>
          </a:p>
          <a:p>
            <a:pPr marL="271463" indent="-271463">
              <a:buAutoNum type="arabicPeriod"/>
            </a:pPr>
            <a:endParaRPr lang="en-US" altLang="ko-KR" sz="1600" dirty="0" smtClean="0"/>
          </a:p>
          <a:p>
            <a:pPr marL="457200" indent="-457200">
              <a:buAutoNum type="arabicPeriod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5097" y="188535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차기 버전 변경 사항 </a:t>
            </a:r>
            <a:r>
              <a:rPr lang="en-US" altLang="ko-KR" dirty="0" smtClean="0">
                <a:solidFill>
                  <a:srgbClr val="C00000"/>
                </a:solidFill>
              </a:rPr>
              <a:t>- </a:t>
            </a:r>
            <a:r>
              <a:rPr lang="ko-KR" altLang="en-US" dirty="0" smtClean="0">
                <a:solidFill>
                  <a:srgbClr val="C00000"/>
                </a:solidFill>
              </a:rPr>
              <a:t>예정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76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9733" y="702732"/>
            <a:ext cx="10524067" cy="5858087"/>
          </a:xfrm>
        </p:spPr>
        <p:txBody>
          <a:bodyPr>
            <a:normAutofit/>
          </a:bodyPr>
          <a:lstStyle/>
          <a:p>
            <a:pPr marL="271463" indent="-271463">
              <a:buAutoNum type="arabicPeriod"/>
            </a:pPr>
            <a:r>
              <a:rPr lang="en-US" altLang="ko-KR" sz="2000" dirty="0" smtClean="0"/>
              <a:t>LED </a:t>
            </a:r>
            <a:r>
              <a:rPr lang="ko-KR" altLang="en-US" sz="2000" dirty="0" smtClean="0"/>
              <a:t>순서 </a:t>
            </a:r>
            <a:r>
              <a:rPr lang="ko-KR" altLang="en-US" sz="2000" dirty="0" smtClean="0"/>
              <a:t>변경 </a:t>
            </a:r>
            <a:r>
              <a:rPr lang="en-US" altLang="ko-KR" sz="2000" dirty="0" smtClean="0"/>
              <a:t>– </a:t>
            </a:r>
            <a:r>
              <a:rPr lang="en-US" altLang="ko-KR" sz="2000" dirty="0" smtClean="0"/>
              <a:t>LED2(RED), 5</a:t>
            </a:r>
            <a:r>
              <a:rPr lang="en-US" altLang="ko-KR" sz="2000" dirty="0"/>
              <a:t>(GREEN)</a:t>
            </a:r>
            <a:r>
              <a:rPr lang="en-US" altLang="ko-KR" sz="2000" dirty="0" smtClean="0"/>
              <a:t>, 1</a:t>
            </a:r>
            <a:r>
              <a:rPr lang="en-US" altLang="ko-KR" sz="2000" dirty="0"/>
              <a:t>(GREEN)</a:t>
            </a:r>
            <a:r>
              <a:rPr lang="en-US" altLang="ko-KR" sz="2000" dirty="0" smtClean="0"/>
              <a:t>, 3(GREEN), 4(BLUE)</a:t>
            </a:r>
          </a:p>
          <a:p>
            <a:pPr marL="271463" indent="-271463">
              <a:buAutoNum type="arabicPeriod"/>
            </a:pPr>
            <a:r>
              <a:rPr lang="en-US" altLang="ko-KR" sz="2000" dirty="0" smtClean="0"/>
              <a:t>LED RED </a:t>
            </a:r>
            <a:r>
              <a:rPr lang="ko-KR" altLang="en-US" sz="2000" dirty="0" smtClean="0"/>
              <a:t>부분 회로도 변경</a:t>
            </a:r>
            <a:endParaRPr lang="en-US" altLang="ko-KR" sz="2000" dirty="0" smtClean="0"/>
          </a:p>
          <a:p>
            <a:pPr marL="271463" indent="-271463">
              <a:buAutoNum type="arabicPeriod"/>
            </a:pPr>
            <a:r>
              <a:rPr lang="en-US" altLang="ko-KR" sz="2000" dirty="0" smtClean="0"/>
              <a:t>LED 3</a:t>
            </a:r>
            <a:r>
              <a:rPr lang="ko-KR" altLang="en-US" sz="2000" dirty="0" smtClean="0"/>
              <a:t>파이 </a:t>
            </a:r>
            <a:r>
              <a:rPr lang="en-US" altLang="ko-KR" sz="2000" dirty="0" smtClean="0"/>
              <a:t>Dip </a:t>
            </a:r>
            <a:r>
              <a:rPr lang="ko-KR" altLang="en-US" sz="2000" dirty="0" smtClean="0"/>
              <a:t>타입 변경 </a:t>
            </a:r>
            <a:r>
              <a:rPr lang="ko-KR" altLang="en-US" sz="2000" dirty="0"/>
              <a:t>및</a:t>
            </a:r>
            <a:r>
              <a:rPr lang="ko-KR" altLang="en-US" sz="2000" dirty="0" smtClean="0"/>
              <a:t> 저항 값 변경</a:t>
            </a:r>
            <a:endParaRPr lang="en-US" altLang="ko-KR" sz="2000" dirty="0" smtClean="0"/>
          </a:p>
          <a:p>
            <a:pPr marL="271463" indent="-271463">
              <a:buAutoNum type="arabicPeriod"/>
            </a:pPr>
            <a:r>
              <a:rPr lang="en-US" altLang="ko-KR" sz="2000" dirty="0" smtClean="0"/>
              <a:t>J12(DDR2 </a:t>
            </a:r>
            <a:r>
              <a:rPr lang="en-US" altLang="ko-KR" sz="2000" dirty="0" smtClean="0"/>
              <a:t>SODIMM), W1(</a:t>
            </a:r>
            <a:r>
              <a:rPr lang="en-US" altLang="ko-KR" sz="2000" dirty="0" err="1" smtClean="0"/>
              <a:t>WiFi</a:t>
            </a:r>
            <a:r>
              <a:rPr lang="en-US" altLang="ko-KR" sz="2000" dirty="0" smtClean="0"/>
              <a:t> Module) Bottom</a:t>
            </a:r>
            <a:r>
              <a:rPr lang="ko-KR" altLang="en-US" sz="2000" dirty="0" smtClean="0"/>
              <a:t>면 </a:t>
            </a:r>
            <a:r>
              <a:rPr lang="ko-KR" altLang="en-US" sz="2000" dirty="0" smtClean="0"/>
              <a:t>배치</a:t>
            </a:r>
            <a:endParaRPr lang="en-US" altLang="ko-KR" sz="2000" dirty="0" smtClean="0"/>
          </a:p>
          <a:p>
            <a:pPr marL="271463" indent="-271463">
              <a:buAutoNum type="arabicPeriod"/>
            </a:pPr>
            <a:r>
              <a:rPr lang="ko-KR" altLang="en-US" sz="2000" dirty="0"/>
              <a:t>내 〮 외부 </a:t>
            </a:r>
            <a:r>
              <a:rPr lang="ko-KR" altLang="en-US" sz="2000" dirty="0" smtClean="0"/>
              <a:t>마이크 회로도 변경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외부 마이크 부품 </a:t>
            </a:r>
            <a:r>
              <a:rPr lang="en-US" altLang="ko-KR" sz="2000" dirty="0" smtClean="0"/>
              <a:t>FFC(5pin) </a:t>
            </a:r>
            <a:r>
              <a:rPr lang="ko-KR" altLang="en-US" sz="2000" dirty="0" smtClean="0"/>
              <a:t>커넥터로 변경</a:t>
            </a:r>
            <a:endParaRPr lang="en-US" altLang="ko-KR" sz="2000" dirty="0" smtClean="0"/>
          </a:p>
          <a:p>
            <a:pPr marL="271463" indent="-271463">
              <a:buAutoNum type="arabicPeriod"/>
            </a:pPr>
            <a:r>
              <a:rPr lang="en-US" altLang="ko-KR" sz="2000" dirty="0" smtClean="0"/>
              <a:t>C2 </a:t>
            </a:r>
            <a:r>
              <a:rPr lang="ko-KR" altLang="en-US" sz="2000" dirty="0" err="1" smtClean="0"/>
              <a:t>캐패시터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용량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47uF</a:t>
            </a:r>
            <a:r>
              <a:rPr lang="ko-KR" altLang="en-US" sz="2000" dirty="0" smtClean="0"/>
              <a:t>로 </a:t>
            </a:r>
            <a:r>
              <a:rPr lang="ko-KR" altLang="en-US" sz="2000" dirty="0" smtClean="0"/>
              <a:t>변경</a:t>
            </a:r>
            <a:endParaRPr lang="en-US" altLang="ko-KR" sz="2000" dirty="0" smtClean="0"/>
          </a:p>
          <a:p>
            <a:pPr marL="271463" indent="-271463">
              <a:buAutoNum type="arabicPeriod"/>
            </a:pPr>
            <a:r>
              <a:rPr lang="ko-KR" altLang="en-US" sz="2000" dirty="0" smtClean="0"/>
              <a:t>마이크 근처 </a:t>
            </a:r>
            <a:r>
              <a:rPr lang="ko-KR" altLang="en-US" sz="2000" dirty="0" err="1" smtClean="0"/>
              <a:t>캐패시터</a:t>
            </a:r>
            <a:r>
              <a:rPr lang="ko-KR" altLang="en-US" sz="2000" dirty="0" smtClean="0"/>
              <a:t> 사항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아래 글 참조</a:t>
            </a:r>
            <a:endParaRPr lang="en-US" altLang="ko-KR" sz="2000" dirty="0" smtClean="0"/>
          </a:p>
          <a:p>
            <a:pPr marL="271463" indent="-271463">
              <a:buAutoNum type="arabicPeriod"/>
            </a:pPr>
            <a:endParaRPr lang="en-US" altLang="ko-KR" sz="2000" dirty="0" smtClean="0"/>
          </a:p>
          <a:p>
            <a:pPr marL="271463" indent="-271463">
              <a:buAutoNum type="arabicPeriod"/>
            </a:pPr>
            <a:endParaRPr lang="en-US" altLang="ko-KR" sz="2000" dirty="0" smtClean="0"/>
          </a:p>
          <a:p>
            <a:pPr marL="271463" indent="-271463">
              <a:buAutoNum type="arabicPeriod"/>
            </a:pPr>
            <a:endParaRPr lang="en-US" altLang="ko-KR" sz="1600" dirty="0" smtClean="0"/>
          </a:p>
          <a:p>
            <a:pPr marL="457200" indent="-457200">
              <a:buAutoNum type="arabicPeriod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5097" y="188535"/>
            <a:ext cx="195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Rev.A1 </a:t>
            </a:r>
            <a:r>
              <a:rPr lang="ko-KR" altLang="en-US" dirty="0" smtClean="0">
                <a:solidFill>
                  <a:srgbClr val="C00000"/>
                </a:solidFill>
              </a:rPr>
              <a:t>변경 사항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65" y="3428999"/>
            <a:ext cx="85534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36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2888087" y="24647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FF0000"/>
                </a:solidFill>
              </a:rPr>
              <a:t>Mic 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간격</a:t>
            </a:r>
            <a:endParaRPr lang="en-US" altLang="ko-KR" sz="900" b="1" dirty="0" smtClean="0">
              <a:solidFill>
                <a:srgbClr val="FF0000"/>
              </a:solidFill>
            </a:endParaRPr>
          </a:p>
          <a:p>
            <a:r>
              <a:rPr lang="en-US" altLang="ko-KR" sz="900" b="1" dirty="0" smtClean="0">
                <a:solidFill>
                  <a:srgbClr val="FF0000"/>
                </a:solidFill>
              </a:rPr>
              <a:t>12cm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rot="16200000">
            <a:off x="3660126" y="1383548"/>
            <a:ext cx="360000" cy="1970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243425" y="4623255"/>
            <a:ext cx="531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TOP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220130" y="2141032"/>
            <a:ext cx="3240000" cy="279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870023" y="2141032"/>
            <a:ext cx="3240000" cy="279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724925" y="2147144"/>
            <a:ext cx="720000" cy="279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220057" y="2147144"/>
            <a:ext cx="720000" cy="279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220126" y="1132716"/>
            <a:ext cx="3240000" cy="7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220126" y="5241290"/>
            <a:ext cx="3240000" cy="7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919961" y="4623255"/>
            <a:ext cx="947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BOTTOM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097" y="18853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케이스 배치 예상도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26876" y="2376113"/>
            <a:ext cx="1915223" cy="2306765"/>
            <a:chOff x="1986136" y="1753788"/>
            <a:chExt cx="1915223" cy="2306765"/>
          </a:xfrm>
          <a:solidFill>
            <a:srgbClr val="FF0000"/>
          </a:solidFill>
        </p:grpSpPr>
        <p:sp>
          <p:nvSpPr>
            <p:cNvPr id="2" name="타원 1"/>
            <p:cNvSpPr/>
            <p:nvPr/>
          </p:nvSpPr>
          <p:spPr>
            <a:xfrm>
              <a:off x="1986136" y="1753788"/>
              <a:ext cx="54000" cy="54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847359" y="1753788"/>
              <a:ext cx="54000" cy="54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986136" y="4006553"/>
              <a:ext cx="54000" cy="54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3847359" y="4006553"/>
              <a:ext cx="54000" cy="5400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310057" y="4412878"/>
            <a:ext cx="540000" cy="432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CON1</a:t>
            </a:r>
          </a:p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(SD)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843463" y="2232113"/>
            <a:ext cx="540000" cy="5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U10</a:t>
            </a:r>
            <a:br>
              <a:rPr lang="en-US" altLang="ko-KR" sz="700" b="1" dirty="0" smtClean="0">
                <a:solidFill>
                  <a:schemeClr val="tx1"/>
                </a:solidFill>
              </a:rPr>
            </a:br>
            <a:r>
              <a:rPr lang="en-US" altLang="ko-KR" sz="700" b="1" dirty="0" smtClean="0">
                <a:solidFill>
                  <a:schemeClr val="tx1"/>
                </a:solidFill>
              </a:rPr>
              <a:t>(Ethernet)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43463" y="2869476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U7</a:t>
            </a:r>
          </a:p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(USB)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43463" y="4292043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J8</a:t>
            </a:r>
          </a:p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(HDMI)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310057" y="3933776"/>
            <a:ext cx="540000" cy="43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J6 (AUDIO)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310057" y="2340226"/>
            <a:ext cx="540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J1</a:t>
            </a:r>
          </a:p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(USB)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/>
          <p:cNvCxnSpPr>
            <a:stCxn id="2" idx="6"/>
            <a:endCxn id="54" idx="2"/>
          </p:cNvCxnSpPr>
          <p:nvPr/>
        </p:nvCxnSpPr>
        <p:spPr>
          <a:xfrm>
            <a:off x="2880876" y="2403113"/>
            <a:ext cx="1807223" cy="0"/>
          </a:xfrm>
          <a:prstGeom prst="straightConnector1">
            <a:avLst/>
          </a:prstGeom>
          <a:ln w="127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2" idx="4"/>
            <a:endCxn id="56" idx="0"/>
          </p:cNvCxnSpPr>
          <p:nvPr/>
        </p:nvCxnSpPr>
        <p:spPr>
          <a:xfrm>
            <a:off x="2853876" y="2430113"/>
            <a:ext cx="0" cy="2198765"/>
          </a:xfrm>
          <a:prstGeom prst="straightConnector1">
            <a:avLst/>
          </a:prstGeom>
          <a:ln w="127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238158" y="2161506"/>
            <a:ext cx="3204000" cy="27540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0057" y="3329922"/>
            <a:ext cx="360000" cy="1970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933463" y="3482499"/>
            <a:ext cx="360000" cy="1970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 rot="16200000">
            <a:off x="3660126" y="5502757"/>
            <a:ext cx="360000" cy="1970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811466" y="342987"/>
            <a:ext cx="409610" cy="1970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222912" y="314562"/>
            <a:ext cx="22765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 smtClean="0"/>
              <a:t>외부 마이크 </a:t>
            </a:r>
            <a:r>
              <a:rPr lang="en-US" altLang="ko-KR" sz="1050" b="1" dirty="0" smtClean="0"/>
              <a:t>hole(1mm</a:t>
            </a:r>
            <a:r>
              <a:rPr lang="ko-KR" altLang="en-US" sz="1050" b="1" dirty="0" smtClean="0"/>
              <a:t>보다 작음</a:t>
            </a:r>
            <a:r>
              <a:rPr lang="en-US" altLang="ko-KR" sz="1050" b="1" dirty="0" smtClean="0"/>
              <a:t>).</a:t>
            </a:r>
            <a:endParaRPr lang="ko-KR" altLang="en-US" sz="1050" b="1" dirty="0"/>
          </a:p>
        </p:txBody>
      </p:sp>
      <p:sp>
        <p:nvSpPr>
          <p:cNvPr id="48" name="직사각형 47"/>
          <p:cNvSpPr/>
          <p:nvPr/>
        </p:nvSpPr>
        <p:spPr>
          <a:xfrm>
            <a:off x="7811466" y="645316"/>
            <a:ext cx="360000" cy="3600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222912" y="698358"/>
            <a:ext cx="13933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 smtClean="0"/>
              <a:t>영역 </a:t>
            </a:r>
            <a:r>
              <a:rPr lang="en-US" altLang="ko-KR" sz="1050" b="1" dirty="0" smtClean="0"/>
              <a:t>PCB </a:t>
            </a:r>
            <a:r>
              <a:rPr lang="ko-KR" altLang="en-US" sz="1050" b="1" dirty="0" smtClean="0"/>
              <a:t>보드 예상</a:t>
            </a:r>
            <a:endParaRPr lang="ko-KR" altLang="en-US" sz="1050" b="1" dirty="0"/>
          </a:p>
        </p:txBody>
      </p:sp>
      <p:sp>
        <p:nvSpPr>
          <p:cNvPr id="70" name="직사각형 69"/>
          <p:cNvSpPr/>
          <p:nvPr/>
        </p:nvSpPr>
        <p:spPr>
          <a:xfrm>
            <a:off x="2957423" y="3014153"/>
            <a:ext cx="2542684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마이크 </a:t>
            </a:r>
            <a:r>
              <a:rPr lang="en-US" altLang="ko-KR" sz="1200" b="1" dirty="0" smtClean="0"/>
              <a:t>hole – </a:t>
            </a:r>
            <a:r>
              <a:rPr lang="ko-KR" altLang="en-US" sz="1200" b="1" dirty="0" smtClean="0"/>
              <a:t>보드 마이크와 밀착</a:t>
            </a:r>
            <a:endParaRPr lang="en-US" altLang="ko-KR" sz="1200" b="1" dirty="0" smtClean="0"/>
          </a:p>
          <a:p>
            <a:endParaRPr lang="en-US" altLang="ko-KR" sz="1200" b="1" dirty="0" smtClean="0"/>
          </a:p>
          <a:p>
            <a:endParaRPr lang="en-US" altLang="ko-KR" sz="1200" b="1" dirty="0" smtClean="0"/>
          </a:p>
          <a:p>
            <a:r>
              <a:rPr lang="ko-KR" altLang="en-US" sz="1200" b="1" dirty="0" smtClean="0"/>
              <a:t>스위치 </a:t>
            </a:r>
            <a:r>
              <a:rPr lang="en-US" altLang="ko-KR" sz="1200" b="1" dirty="0" smtClean="0"/>
              <a:t>4</a:t>
            </a:r>
            <a:r>
              <a:rPr lang="ko-KR" altLang="en-US" sz="1200" b="1" dirty="0" smtClean="0"/>
              <a:t>개 </a:t>
            </a:r>
            <a:r>
              <a:rPr lang="en-US" altLang="ko-KR" sz="1200" b="1" dirty="0" smtClean="0"/>
              <a:t>hole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전원</a:t>
            </a:r>
            <a:r>
              <a:rPr lang="en-US" altLang="ko-KR" sz="1200" b="1" dirty="0" smtClean="0"/>
              <a:t>(SW1), USER 3</a:t>
            </a:r>
            <a:r>
              <a:rPr lang="ko-KR" altLang="en-US" sz="1200" b="1" dirty="0" smtClean="0"/>
              <a:t>개</a:t>
            </a:r>
            <a:r>
              <a:rPr lang="en-US" altLang="ko-KR" sz="1200" b="1" dirty="0" smtClean="0"/>
              <a:t>(SW2-4))</a:t>
            </a:r>
          </a:p>
          <a:p>
            <a:r>
              <a:rPr lang="en-US" altLang="ko-KR" sz="900" b="1" dirty="0" smtClean="0"/>
              <a:t>	– </a:t>
            </a:r>
            <a:r>
              <a:rPr lang="ko-KR" altLang="en-US" sz="900" b="1" dirty="0" smtClean="0"/>
              <a:t>버튼 별 표시 중요</a:t>
            </a:r>
            <a:endParaRPr lang="ko-KR" altLang="en-US" sz="1050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320780" y="2286113"/>
            <a:ext cx="586270" cy="1348875"/>
            <a:chOff x="4154525" y="4593348"/>
            <a:chExt cx="586270" cy="1348875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4380795" y="5163931"/>
              <a:ext cx="360000" cy="2160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>
                  <a:solidFill>
                    <a:schemeClr val="tx1"/>
                  </a:solidFill>
                </a:rPr>
                <a:t>SW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4380795" y="5446711"/>
              <a:ext cx="360000" cy="2160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>
                  <a:solidFill>
                    <a:schemeClr val="tx1"/>
                  </a:solidFill>
                </a:rPr>
                <a:t>SW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4380795" y="5726223"/>
              <a:ext cx="360000" cy="2160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>
                  <a:solidFill>
                    <a:schemeClr val="tx1"/>
                  </a:solidFill>
                </a:rPr>
                <a:t>SW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4154525" y="4593348"/>
              <a:ext cx="360000" cy="2160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>
                  <a:solidFill>
                    <a:schemeClr val="tx1"/>
                  </a:solidFill>
                </a:rPr>
                <a:t>SW1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8" name="직선 화살표 연결선 57"/>
          <p:cNvCxnSpPr/>
          <p:nvPr/>
        </p:nvCxnSpPr>
        <p:spPr>
          <a:xfrm>
            <a:off x="2220126" y="1971754"/>
            <a:ext cx="327998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215260" y="1914227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케이스 길이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180mm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2051050" y="2126008"/>
            <a:ext cx="0" cy="28322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873281" y="4904640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케이스 길이</a:t>
            </a:r>
            <a:endParaRPr lang="en-US" altLang="ko-KR" sz="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155mm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310057" y="3581032"/>
            <a:ext cx="540000" cy="28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J11</a:t>
            </a:r>
          </a:p>
          <a:p>
            <a:pPr algn="ctr"/>
            <a:r>
              <a:rPr lang="en-US" altLang="ko-KR" sz="700" b="1" dirty="0" smtClean="0">
                <a:solidFill>
                  <a:schemeClr val="tx1"/>
                </a:solidFill>
              </a:rPr>
              <a:t>(DEBUG)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898261" y="3757966"/>
            <a:ext cx="432000" cy="4112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W1</a:t>
            </a:r>
          </a:p>
          <a:p>
            <a:pPr algn="ctr"/>
            <a:r>
              <a:rPr lang="en-US" altLang="ko-KR" sz="700" b="1" dirty="0"/>
              <a:t>(</a:t>
            </a:r>
            <a:r>
              <a:rPr lang="en-US" altLang="ko-KR" sz="700" b="1" dirty="0" smtClean="0"/>
              <a:t>WIFI)</a:t>
            </a:r>
          </a:p>
        </p:txBody>
      </p:sp>
    </p:spTree>
    <p:extLst>
      <p:ext uri="{BB962C8B-B14F-4D97-AF65-F5344CB8AC3E}">
        <p14:creationId xmlns:p14="http://schemas.microsoft.com/office/powerpoint/2010/main" val="41888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45097" y="188535"/>
            <a:ext cx="60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TOP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37953" y="1466260"/>
            <a:ext cx="4488069" cy="4418121"/>
            <a:chOff x="2743062" y="878062"/>
            <a:chExt cx="4488069" cy="4418121"/>
          </a:xfrm>
        </p:grpSpPr>
        <p:sp>
          <p:nvSpPr>
            <p:cNvPr id="4" name="TextBox 3"/>
            <p:cNvSpPr txBox="1"/>
            <p:nvPr/>
          </p:nvSpPr>
          <p:spPr>
            <a:xfrm>
              <a:off x="4925519" y="1113675"/>
              <a:ext cx="917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Mic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간격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12cm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743062" y="878062"/>
              <a:ext cx="4488069" cy="4418121"/>
              <a:chOff x="2743062" y="878062"/>
              <a:chExt cx="4488069" cy="4418121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2743062" y="878063"/>
                <a:ext cx="480767" cy="4524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MIC1</a:t>
                </a:r>
                <a:endParaRPr lang="ko-KR" altLang="en-US" sz="900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750364" y="878062"/>
                <a:ext cx="480767" cy="4524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MIC2</a:t>
                </a:r>
                <a:endParaRPr lang="ko-KR" altLang="en-US" sz="9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750362" y="4843695"/>
                <a:ext cx="480767" cy="4524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MIC3</a:t>
                </a:r>
                <a:endParaRPr lang="ko-KR" altLang="en-US" sz="9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743062" y="4843696"/>
                <a:ext cx="480767" cy="4524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/>
                  <a:t>MIC4</a:t>
                </a:r>
                <a:endParaRPr lang="ko-KR" altLang="en-US" sz="900" dirty="0"/>
              </a:p>
            </p:txBody>
          </p:sp>
          <p:cxnSp>
            <p:nvCxnSpPr>
              <p:cNvPr id="3" name="직선 화살표 연결선 2"/>
              <p:cNvCxnSpPr>
                <a:stCxn id="21" idx="3"/>
                <a:endCxn id="22" idx="1"/>
              </p:cNvCxnSpPr>
              <p:nvPr/>
            </p:nvCxnSpPr>
            <p:spPr>
              <a:xfrm flipV="1">
                <a:off x="3223829" y="1104306"/>
                <a:ext cx="3526535" cy="1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stCxn id="21" idx="2"/>
                <a:endCxn id="24" idx="0"/>
              </p:cNvCxnSpPr>
              <p:nvPr/>
            </p:nvCxnSpPr>
            <p:spPr>
              <a:xfrm>
                <a:off x="2983446" y="1330550"/>
                <a:ext cx="0" cy="351314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3032782" y="2593768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Mic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간격 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12cm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61644" y="1002168"/>
            <a:ext cx="6120000" cy="52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769032" y="2223432"/>
            <a:ext cx="485772" cy="2125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LED1</a:t>
            </a:r>
            <a:endParaRPr lang="ko-KR" altLang="en-US" sz="900" dirty="0"/>
          </a:p>
        </p:txBody>
      </p:sp>
      <p:sp>
        <p:nvSpPr>
          <p:cNvPr id="50" name="직사각형 49"/>
          <p:cNvSpPr/>
          <p:nvPr/>
        </p:nvSpPr>
        <p:spPr>
          <a:xfrm>
            <a:off x="771724" y="2436014"/>
            <a:ext cx="485772" cy="2125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LED2</a:t>
            </a:r>
            <a:endParaRPr lang="ko-KR" altLang="en-US" sz="900" dirty="0"/>
          </a:p>
        </p:txBody>
      </p:sp>
      <p:sp>
        <p:nvSpPr>
          <p:cNvPr id="51" name="직사각형 50"/>
          <p:cNvSpPr/>
          <p:nvPr/>
        </p:nvSpPr>
        <p:spPr>
          <a:xfrm>
            <a:off x="768820" y="2648596"/>
            <a:ext cx="488676" cy="2125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LED3</a:t>
            </a:r>
            <a:endParaRPr lang="ko-KR" altLang="en-US" sz="900" dirty="0"/>
          </a:p>
        </p:txBody>
      </p:sp>
      <p:sp>
        <p:nvSpPr>
          <p:cNvPr id="52" name="직사각형 51"/>
          <p:cNvSpPr/>
          <p:nvPr/>
        </p:nvSpPr>
        <p:spPr>
          <a:xfrm>
            <a:off x="768820" y="2874016"/>
            <a:ext cx="488676" cy="2125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LED4</a:t>
            </a:r>
            <a:endParaRPr lang="ko-KR" altLang="en-US" sz="900" dirty="0"/>
          </a:p>
        </p:txBody>
      </p:sp>
      <p:sp>
        <p:nvSpPr>
          <p:cNvPr id="54" name="직사각형 53"/>
          <p:cNvSpPr/>
          <p:nvPr/>
        </p:nvSpPr>
        <p:spPr>
          <a:xfrm>
            <a:off x="1323946" y="2689584"/>
            <a:ext cx="454391" cy="36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SW2</a:t>
            </a:r>
            <a:endParaRPr lang="ko-KR" altLang="en-US" sz="1000" dirty="0"/>
          </a:p>
        </p:txBody>
      </p:sp>
      <p:sp>
        <p:nvSpPr>
          <p:cNvPr id="55" name="직사각형 54"/>
          <p:cNvSpPr/>
          <p:nvPr/>
        </p:nvSpPr>
        <p:spPr>
          <a:xfrm>
            <a:off x="1323946" y="3179565"/>
            <a:ext cx="454391" cy="36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SW3</a:t>
            </a:r>
            <a:endParaRPr lang="ko-KR" altLang="en-US" sz="1000" dirty="0"/>
          </a:p>
        </p:txBody>
      </p:sp>
      <p:sp>
        <p:nvSpPr>
          <p:cNvPr id="56" name="직사각형 55"/>
          <p:cNvSpPr/>
          <p:nvPr/>
        </p:nvSpPr>
        <p:spPr>
          <a:xfrm>
            <a:off x="1323945" y="3637781"/>
            <a:ext cx="454391" cy="36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SW4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761945" y="1148936"/>
            <a:ext cx="555345" cy="4916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SW1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234092" y="4087812"/>
            <a:ext cx="2775103" cy="1168631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J12 (SODIMM)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68820" y="3086598"/>
            <a:ext cx="485772" cy="2125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rgbClr val="FF0000"/>
                </a:solidFill>
              </a:rPr>
              <a:t>LED5</a:t>
            </a:r>
          </a:p>
        </p:txBody>
      </p:sp>
      <p:pic>
        <p:nvPicPr>
          <p:cNvPr id="59" name="Picture 2" descr="C:\Users\Young-Hee Kim\Downloads\IMG_576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51906" r="35574" b="22077"/>
          <a:stretch/>
        </p:blipFill>
        <p:spPr bwMode="auto">
          <a:xfrm>
            <a:off x="9443171" y="302599"/>
            <a:ext cx="2520000" cy="13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C:\Users\Young-Hee Kim\Downloads\IMG_576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6" t="48790" r="22882" b="27479"/>
          <a:stretch/>
        </p:blipFill>
        <p:spPr bwMode="auto">
          <a:xfrm>
            <a:off x="9443171" y="1632552"/>
            <a:ext cx="2520000" cy="90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10593002" y="2131081"/>
            <a:ext cx="759595" cy="4112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W1</a:t>
            </a:r>
          </a:p>
          <a:p>
            <a:pPr algn="ctr"/>
            <a:r>
              <a:rPr lang="en-US" altLang="ko-KR" sz="1000" b="1" dirty="0"/>
              <a:t>(</a:t>
            </a:r>
            <a:r>
              <a:rPr lang="en-US" altLang="ko-KR" sz="1000" b="1" dirty="0" smtClean="0"/>
              <a:t>WIFI)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5255435" y="4402128"/>
            <a:ext cx="1541174" cy="540000"/>
            <a:chOff x="6527559" y="2431417"/>
            <a:chExt cx="1541174" cy="540000"/>
          </a:xfrm>
        </p:grpSpPr>
        <p:grpSp>
          <p:nvGrpSpPr>
            <p:cNvPr id="64" name="그룹 63"/>
            <p:cNvGrpSpPr/>
            <p:nvPr/>
          </p:nvGrpSpPr>
          <p:grpSpPr>
            <a:xfrm>
              <a:off x="6527559" y="2431417"/>
              <a:ext cx="1541174" cy="540000"/>
              <a:chOff x="6527559" y="2431417"/>
              <a:chExt cx="1541174" cy="540000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6631991" y="2431417"/>
                <a:ext cx="1303521" cy="540000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W1</a:t>
                </a:r>
              </a:p>
              <a:p>
                <a:pPr algn="ctr"/>
                <a:r>
                  <a:rPr lang="en-US" altLang="ko-KR" sz="1200" dirty="0"/>
                  <a:t>(</a:t>
                </a:r>
                <a:r>
                  <a:rPr lang="en-US" altLang="ko-KR" sz="1200" dirty="0" smtClean="0"/>
                  <a:t>WIFI)</a:t>
                </a: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7848599" y="2622330"/>
                <a:ext cx="220133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7848600" y="2701417"/>
                <a:ext cx="220133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6527559" y="2466383"/>
                <a:ext cx="220133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6527559" y="2559292"/>
                <a:ext cx="220133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6527559" y="2648778"/>
                <a:ext cx="220133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6527559" y="2737230"/>
                <a:ext cx="220133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527559" y="2825377"/>
                <a:ext cx="220133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6527559" y="2912482"/>
                <a:ext cx="220133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5" name="직선 연결선 64"/>
            <p:cNvCxnSpPr/>
            <p:nvPr/>
          </p:nvCxnSpPr>
          <p:spPr>
            <a:xfrm>
              <a:off x="7653338" y="2912482"/>
              <a:ext cx="8810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7741444" y="2559292"/>
              <a:ext cx="0" cy="36176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7653338" y="2843687"/>
              <a:ext cx="8810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7391399" y="4766891"/>
            <a:ext cx="4672014" cy="17543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7030A0"/>
                </a:solidFill>
              </a:rPr>
              <a:t>마이크 순서 </a:t>
            </a:r>
            <a:r>
              <a:rPr lang="ko-KR" altLang="en-US" b="1" dirty="0" smtClean="0">
                <a:solidFill>
                  <a:srgbClr val="7030A0"/>
                </a:solidFill>
              </a:rPr>
              <a:t>중요</a:t>
            </a:r>
            <a:r>
              <a:rPr lang="en-US" altLang="ko-KR" b="1" dirty="0" smtClean="0">
                <a:solidFill>
                  <a:srgbClr val="7030A0"/>
                </a:solidFill>
              </a:rPr>
              <a:t>(MIC1 </a:t>
            </a:r>
            <a:r>
              <a:rPr lang="ko-KR" altLang="en-US" b="1" dirty="0" smtClean="0">
                <a:solidFill>
                  <a:srgbClr val="7030A0"/>
                </a:solidFill>
              </a:rPr>
              <a:t>기준 시계방향</a:t>
            </a:r>
            <a:r>
              <a:rPr lang="en-US" altLang="ko-KR" b="1" dirty="0" smtClean="0">
                <a:solidFill>
                  <a:srgbClr val="7030A0"/>
                </a:solidFill>
              </a:rPr>
              <a:t>)</a:t>
            </a:r>
            <a:endParaRPr lang="en-US" altLang="ko-KR" b="1" dirty="0">
              <a:solidFill>
                <a:srgbClr val="7030A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7030A0"/>
                </a:solidFill>
              </a:rPr>
              <a:t>전원 스위치</a:t>
            </a:r>
            <a:r>
              <a:rPr lang="en-US" altLang="ko-KR" b="1" dirty="0">
                <a:solidFill>
                  <a:srgbClr val="7030A0"/>
                </a:solidFill>
              </a:rPr>
              <a:t>(SW1)</a:t>
            </a:r>
            <a:r>
              <a:rPr lang="ko-KR" altLang="en-US" b="1" dirty="0">
                <a:solidFill>
                  <a:srgbClr val="7030A0"/>
                </a:solidFill>
              </a:rPr>
              <a:t>은 </a:t>
            </a:r>
            <a:r>
              <a:rPr lang="en-US" altLang="ko-KR" b="1" dirty="0">
                <a:solidFill>
                  <a:srgbClr val="7030A0"/>
                </a:solidFill>
              </a:rPr>
              <a:t>J1</a:t>
            </a:r>
            <a:r>
              <a:rPr lang="ko-KR" altLang="en-US" b="1" dirty="0">
                <a:solidFill>
                  <a:srgbClr val="7030A0"/>
                </a:solidFill>
              </a:rPr>
              <a:t>근처로 배치</a:t>
            </a:r>
            <a:endParaRPr lang="en-US" altLang="ko-KR" b="1" dirty="0">
              <a:solidFill>
                <a:srgbClr val="7030A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7030A0"/>
                </a:solidFill>
              </a:rPr>
              <a:t>LED</a:t>
            </a:r>
            <a:r>
              <a:rPr lang="ko-KR" altLang="en-US" b="1" dirty="0">
                <a:solidFill>
                  <a:srgbClr val="7030A0"/>
                </a:solidFill>
              </a:rPr>
              <a:t>는 </a:t>
            </a:r>
            <a:r>
              <a:rPr lang="en-US" altLang="ko-KR" b="1" dirty="0">
                <a:solidFill>
                  <a:srgbClr val="7030A0"/>
                </a:solidFill>
              </a:rPr>
              <a:t>J1 </a:t>
            </a:r>
            <a:r>
              <a:rPr lang="ko-KR" altLang="en-US" b="1" dirty="0">
                <a:solidFill>
                  <a:srgbClr val="7030A0"/>
                </a:solidFill>
              </a:rPr>
              <a:t>근처 일렬로 배치</a:t>
            </a:r>
            <a:endParaRPr lang="en-US" altLang="ko-KR" b="1" dirty="0">
              <a:solidFill>
                <a:srgbClr val="7030A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</a:rPr>
              <a:t>SW2-4</a:t>
            </a:r>
            <a:r>
              <a:rPr lang="ko-KR" altLang="en-US" b="1" dirty="0">
                <a:solidFill>
                  <a:srgbClr val="7030A0"/>
                </a:solidFill>
              </a:rPr>
              <a:t>과 </a:t>
            </a:r>
            <a:r>
              <a:rPr lang="en-US" altLang="ko-KR" b="1" dirty="0">
                <a:solidFill>
                  <a:srgbClr val="FF0000"/>
                </a:solidFill>
              </a:rPr>
              <a:t>J7</a:t>
            </a:r>
            <a:r>
              <a:rPr lang="en-US" altLang="ko-KR" b="1" dirty="0">
                <a:solidFill>
                  <a:srgbClr val="7030A0"/>
                </a:solidFill>
              </a:rPr>
              <a:t> </a:t>
            </a:r>
            <a:r>
              <a:rPr lang="ko-KR" altLang="en-US" b="1" dirty="0">
                <a:solidFill>
                  <a:srgbClr val="7030A0"/>
                </a:solidFill>
              </a:rPr>
              <a:t>배치 변경</a:t>
            </a:r>
            <a:endParaRPr lang="en-US" altLang="ko-KR" b="1" dirty="0">
              <a:solidFill>
                <a:srgbClr val="7030A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7030A0"/>
                </a:solidFill>
              </a:rPr>
              <a:t>J12 </a:t>
            </a:r>
            <a:r>
              <a:rPr lang="ko-KR" altLang="en-US" b="1" dirty="0">
                <a:solidFill>
                  <a:srgbClr val="7030A0"/>
                </a:solidFill>
              </a:rPr>
              <a:t>부품 </a:t>
            </a:r>
            <a:r>
              <a:rPr lang="en-US" altLang="ko-KR" b="1" dirty="0">
                <a:solidFill>
                  <a:srgbClr val="7030A0"/>
                </a:solidFill>
              </a:rPr>
              <a:t>TOP</a:t>
            </a:r>
            <a:r>
              <a:rPr lang="ko-KR" altLang="en-US" b="1" dirty="0">
                <a:solidFill>
                  <a:srgbClr val="7030A0"/>
                </a:solidFill>
              </a:rPr>
              <a:t>으로 배치</a:t>
            </a:r>
            <a:endParaRPr lang="en-US" altLang="ko-KR" b="1" dirty="0">
              <a:solidFill>
                <a:srgbClr val="7030A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>
                <a:solidFill>
                  <a:srgbClr val="7030A0"/>
                </a:solidFill>
              </a:rPr>
              <a:t>WiFi</a:t>
            </a:r>
            <a:r>
              <a:rPr lang="en-US" altLang="ko-KR" b="1" dirty="0">
                <a:solidFill>
                  <a:srgbClr val="7030A0"/>
                </a:solidFill>
              </a:rPr>
              <a:t> </a:t>
            </a:r>
            <a:r>
              <a:rPr lang="ko-KR" altLang="en-US" b="1" dirty="0">
                <a:solidFill>
                  <a:srgbClr val="7030A0"/>
                </a:solidFill>
              </a:rPr>
              <a:t>안테나 부분 옆면 </a:t>
            </a:r>
            <a:r>
              <a:rPr lang="ko-KR" altLang="en-US" b="1" dirty="0" err="1">
                <a:solidFill>
                  <a:srgbClr val="7030A0"/>
                </a:solidFill>
              </a:rPr>
              <a:t>타공</a:t>
            </a:r>
            <a:r>
              <a:rPr lang="en-US" altLang="ko-KR" b="1" dirty="0">
                <a:solidFill>
                  <a:srgbClr val="7030A0"/>
                </a:solidFill>
              </a:rPr>
              <a:t>(</a:t>
            </a:r>
            <a:r>
              <a:rPr lang="en-US" altLang="ko-KR" b="1" dirty="0" err="1">
                <a:solidFill>
                  <a:srgbClr val="7030A0"/>
                </a:solidFill>
              </a:rPr>
              <a:t>sd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r>
              <a:rPr lang="en-US" altLang="ko-KR" b="1" dirty="0">
                <a:solidFill>
                  <a:srgbClr val="7030A0"/>
                </a:solidFill>
              </a:rPr>
              <a:t>slot</a:t>
            </a:r>
            <a:r>
              <a:rPr lang="ko-KR" altLang="en-US" b="1" dirty="0">
                <a:solidFill>
                  <a:srgbClr val="7030A0"/>
                </a:solidFill>
              </a:rPr>
              <a:t>처럼</a:t>
            </a:r>
            <a:r>
              <a:rPr lang="en-US" altLang="ko-KR" b="1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332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946" y="3134143"/>
            <a:ext cx="2367467" cy="178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555939" y="997360"/>
            <a:ext cx="6120000" cy="52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8574" y="5322571"/>
            <a:ext cx="800170" cy="72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CON1</a:t>
            </a:r>
            <a:br>
              <a:rPr lang="en-US" altLang="ko-KR" sz="1200" dirty="0" smtClean="0"/>
            </a:br>
            <a:r>
              <a:rPr lang="en-US" altLang="ko-KR" sz="1200" dirty="0" smtClean="0"/>
              <a:t>(SD)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5898282" y="1289590"/>
            <a:ext cx="812277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U10</a:t>
            </a:r>
            <a:br>
              <a:rPr lang="en-US" altLang="ko-KR" sz="1200" dirty="0" smtClean="0"/>
            </a:br>
            <a:r>
              <a:rPr lang="en-US" altLang="ko-KR" sz="1200" dirty="0" smtClean="0"/>
              <a:t>(Ethernet)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894042" y="2185841"/>
            <a:ext cx="812277" cy="72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U7</a:t>
            </a:r>
          </a:p>
          <a:p>
            <a:pPr algn="ctr"/>
            <a:r>
              <a:rPr lang="en-US" altLang="ko-KR" sz="1200" dirty="0" smtClean="0"/>
              <a:t>(USB)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6012682" y="521545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J8</a:t>
            </a:r>
          </a:p>
          <a:p>
            <a:pPr algn="ctr"/>
            <a:r>
              <a:rPr lang="en-US" altLang="ko-KR" sz="1200" dirty="0" smtClean="0"/>
              <a:t>(HDMI)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388574" y="4681558"/>
            <a:ext cx="934825" cy="5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J6 (AUDIO)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485214" y="1507334"/>
            <a:ext cx="540000" cy="4163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J1</a:t>
            </a:r>
          </a:p>
          <a:p>
            <a:pPr algn="ctr"/>
            <a:r>
              <a:rPr lang="en-US" altLang="ko-KR" sz="1200" dirty="0" smtClean="0"/>
              <a:t>(USB)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2473559" y="1925509"/>
            <a:ext cx="1212283" cy="3176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J7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4181916" y="5811364"/>
            <a:ext cx="792000" cy="2545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J9 (DISP)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2287701" y="5808195"/>
            <a:ext cx="792000" cy="2545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J10 (CAM)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245097" y="188535"/>
            <a:ext cx="111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BOTTOM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88574" y="4145633"/>
            <a:ext cx="789447" cy="4224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J11</a:t>
            </a:r>
          </a:p>
          <a:p>
            <a:pPr algn="ctr"/>
            <a:r>
              <a:rPr lang="en-US" altLang="ko-KR" sz="1200" dirty="0" smtClean="0"/>
              <a:t>(DEBUG)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3258438" y="979390"/>
            <a:ext cx="792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EXT_MIC1</a:t>
            </a:r>
            <a:endParaRPr lang="ko-KR" altLang="en-US" sz="1050" b="1" dirty="0"/>
          </a:p>
        </p:txBody>
      </p:sp>
      <p:sp>
        <p:nvSpPr>
          <p:cNvPr id="50" name="직사각형 49"/>
          <p:cNvSpPr/>
          <p:nvPr/>
        </p:nvSpPr>
        <p:spPr>
          <a:xfrm rot="5400000">
            <a:off x="6099939" y="3358691"/>
            <a:ext cx="792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EXT_MIC2</a:t>
            </a:r>
            <a:endParaRPr lang="ko-KR" altLang="en-US" sz="1050" b="1" dirty="0"/>
          </a:p>
        </p:txBody>
      </p:sp>
      <p:sp>
        <p:nvSpPr>
          <p:cNvPr id="51" name="직사각형 50"/>
          <p:cNvSpPr/>
          <p:nvPr/>
        </p:nvSpPr>
        <p:spPr>
          <a:xfrm>
            <a:off x="3219939" y="5862571"/>
            <a:ext cx="792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EXT_MIC3</a:t>
            </a:r>
            <a:endParaRPr lang="ko-KR" altLang="en-US" sz="1050" b="1" dirty="0"/>
          </a:p>
        </p:txBody>
      </p:sp>
      <p:sp>
        <p:nvSpPr>
          <p:cNvPr id="52" name="직사각형 51"/>
          <p:cNvSpPr/>
          <p:nvPr/>
        </p:nvSpPr>
        <p:spPr>
          <a:xfrm rot="5400000">
            <a:off x="359214" y="3352656"/>
            <a:ext cx="792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EXT_MIC4</a:t>
            </a:r>
            <a:endParaRPr lang="ko-KR" altLang="en-US" sz="11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391399" y="4766891"/>
            <a:ext cx="4672014" cy="120032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</a:rPr>
              <a:t>EXT_MIC1-4</a:t>
            </a:r>
            <a:r>
              <a:rPr lang="en-US" altLang="ko-KR" b="1" dirty="0" smtClean="0">
                <a:solidFill>
                  <a:srgbClr val="7030A0"/>
                </a:solidFill>
              </a:rPr>
              <a:t> </a:t>
            </a:r>
            <a:r>
              <a:rPr lang="ko-KR" altLang="en-US" b="1" dirty="0" smtClean="0">
                <a:solidFill>
                  <a:srgbClr val="7030A0"/>
                </a:solidFill>
              </a:rPr>
              <a:t>위치 </a:t>
            </a:r>
            <a:r>
              <a:rPr lang="en-US" altLang="ko-KR" b="1" dirty="0" smtClean="0">
                <a:solidFill>
                  <a:srgbClr val="7030A0"/>
                </a:solidFill>
              </a:rPr>
              <a:t>PCB </a:t>
            </a:r>
            <a:r>
              <a:rPr lang="ko-KR" altLang="en-US" b="1" dirty="0" smtClean="0">
                <a:solidFill>
                  <a:srgbClr val="7030A0"/>
                </a:solidFill>
              </a:rPr>
              <a:t>보드 </a:t>
            </a:r>
            <a:r>
              <a:rPr lang="ko-KR" altLang="en-US" b="1" dirty="0" smtClean="0">
                <a:solidFill>
                  <a:srgbClr val="FF0000"/>
                </a:solidFill>
              </a:rPr>
              <a:t>면 중앙</a:t>
            </a:r>
            <a:r>
              <a:rPr lang="ko-KR" altLang="en-US" b="1" dirty="0" smtClean="0">
                <a:solidFill>
                  <a:srgbClr val="7030A0"/>
                </a:solidFill>
              </a:rPr>
              <a:t>에 배치</a:t>
            </a:r>
            <a:r>
              <a:rPr lang="en-US" altLang="ko-KR" b="1" dirty="0" smtClean="0">
                <a:solidFill>
                  <a:srgbClr val="7030A0"/>
                </a:solidFill>
              </a:rPr>
              <a:t>(</a:t>
            </a:r>
            <a:r>
              <a:rPr lang="ko-KR" altLang="en-US" b="1" dirty="0" smtClean="0">
                <a:solidFill>
                  <a:srgbClr val="7030A0"/>
                </a:solidFill>
              </a:rPr>
              <a:t>상단을 기준으로 시계방향</a:t>
            </a:r>
            <a:r>
              <a:rPr lang="en-US" altLang="ko-KR" b="1" dirty="0" smtClean="0">
                <a:solidFill>
                  <a:srgbClr val="7030A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7030A0"/>
                </a:solidFill>
              </a:rPr>
              <a:t>EXT_MIC </a:t>
            </a:r>
            <a:r>
              <a:rPr lang="ko-KR" altLang="en-US" b="1" dirty="0" smtClean="0">
                <a:solidFill>
                  <a:srgbClr val="7030A0"/>
                </a:solidFill>
              </a:rPr>
              <a:t>부품 변경 </a:t>
            </a:r>
            <a:r>
              <a:rPr lang="en-US" altLang="ko-KR" b="1" dirty="0" smtClean="0">
                <a:solidFill>
                  <a:srgbClr val="7030A0"/>
                </a:solidFill>
              </a:rPr>
              <a:t>HDR4 right angle type(2.54mm)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727406" y="4282114"/>
            <a:ext cx="792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EXT_MIC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72312" y="4536059"/>
            <a:ext cx="168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J11, J6, CON1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순서가 바뀌어도 상관 없음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8899270" y="56931"/>
            <a:ext cx="3164143" cy="1658600"/>
            <a:chOff x="8917425" y="5049490"/>
            <a:chExt cx="3164143" cy="1658600"/>
          </a:xfrm>
        </p:grpSpPr>
        <p:grpSp>
          <p:nvGrpSpPr>
            <p:cNvPr id="67" name="그룹 66"/>
            <p:cNvGrpSpPr/>
            <p:nvPr/>
          </p:nvGrpSpPr>
          <p:grpSpPr>
            <a:xfrm>
              <a:off x="8917425" y="5049490"/>
              <a:ext cx="3164143" cy="1658600"/>
              <a:chOff x="8899270" y="5083226"/>
              <a:chExt cx="3164143" cy="1658600"/>
            </a:xfrm>
          </p:grpSpPr>
          <p:pic>
            <p:nvPicPr>
              <p:cNvPr id="69" name="Picture 3" descr="C:\Users\Young-Hee Kim\Downloads\IMG_5774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73" t="39665"/>
              <a:stretch/>
            </p:blipFill>
            <p:spPr bwMode="auto">
              <a:xfrm rot="10800000">
                <a:off x="8899270" y="5083226"/>
                <a:ext cx="3164143" cy="165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타원 69"/>
              <p:cNvSpPr/>
              <p:nvPr/>
            </p:nvSpPr>
            <p:spPr>
              <a:xfrm>
                <a:off x="10981267" y="5771402"/>
                <a:ext cx="914400" cy="930882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0706440" y="5082270"/>
              <a:ext cx="1207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외부 마이크 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연결 예상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005259" y="1757975"/>
            <a:ext cx="3123789" cy="1376168"/>
            <a:chOff x="9039127" y="1757975"/>
            <a:chExt cx="3123789" cy="1376168"/>
          </a:xfrm>
        </p:grpSpPr>
        <p:grpSp>
          <p:nvGrpSpPr>
            <p:cNvPr id="9" name="그룹 8"/>
            <p:cNvGrpSpPr/>
            <p:nvPr/>
          </p:nvGrpSpPr>
          <p:grpSpPr>
            <a:xfrm>
              <a:off x="9039127" y="1757975"/>
              <a:ext cx="3123789" cy="1376168"/>
              <a:chOff x="9007667" y="70849"/>
              <a:chExt cx="3123789" cy="1376168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9007667" y="70849"/>
                <a:ext cx="3055746" cy="1376168"/>
                <a:chOff x="9007667" y="70849"/>
                <a:chExt cx="3055746" cy="1376168"/>
              </a:xfrm>
            </p:grpSpPr>
            <p:pic>
              <p:nvPicPr>
                <p:cNvPr id="34" name="Picture 4" descr="C:\Users\Young-Hee Kim\Downloads\IMG_5771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94" t="36382" r="68810" b="26774"/>
                <a:stretch/>
              </p:blipFill>
              <p:spPr bwMode="auto">
                <a:xfrm rot="5400000">
                  <a:off x="10238454" y="-586630"/>
                  <a:ext cx="1167480" cy="24824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60" name="직선 화살표 연결선 59"/>
                <p:cNvCxnSpPr/>
                <p:nvPr/>
              </p:nvCxnSpPr>
              <p:spPr>
                <a:xfrm>
                  <a:off x="9668933" y="1238328"/>
                  <a:ext cx="823686" cy="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/>
                <p:cNvCxnSpPr/>
                <p:nvPr/>
              </p:nvCxnSpPr>
              <p:spPr>
                <a:xfrm>
                  <a:off x="9567810" y="154666"/>
                  <a:ext cx="0" cy="1049794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직사각형 61"/>
                <p:cNvSpPr/>
                <p:nvPr/>
              </p:nvSpPr>
              <p:spPr>
                <a:xfrm>
                  <a:off x="9795954" y="1193101"/>
                  <a:ext cx="591829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50" b="1" dirty="0" smtClean="0">
                      <a:solidFill>
                        <a:srgbClr val="FF0000"/>
                      </a:solidFill>
                    </a:rPr>
                    <a:t>10mm</a:t>
                  </a:r>
                  <a:endParaRPr lang="ko-KR" altLang="en-US" sz="105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9007667" y="507049"/>
                  <a:ext cx="591829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50" b="1" dirty="0" smtClean="0">
                      <a:solidFill>
                        <a:srgbClr val="FF0000"/>
                      </a:solidFill>
                    </a:rPr>
                    <a:t>12mm</a:t>
                  </a:r>
                  <a:endParaRPr lang="ko-KR" altLang="en-US" sz="1050" b="1" dirty="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64" name="직선 화살표 연결선 63"/>
              <p:cNvCxnSpPr/>
              <p:nvPr/>
            </p:nvCxnSpPr>
            <p:spPr>
              <a:xfrm>
                <a:off x="10074728" y="677086"/>
                <a:ext cx="351813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10089010" y="290156"/>
                <a:ext cx="51328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b="1" dirty="0" smtClean="0">
                    <a:solidFill>
                      <a:srgbClr val="FF0000"/>
                    </a:solidFill>
                  </a:rPr>
                  <a:t>7mm</a:t>
                </a:r>
                <a:endParaRPr lang="ko-KR" altLang="en-US" sz="10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0648358" y="332155"/>
                <a:ext cx="148309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b="1" dirty="0" smtClean="0">
                    <a:solidFill>
                      <a:srgbClr val="FFC000"/>
                    </a:solidFill>
                  </a:rPr>
                  <a:t>Mic hole(1mm </a:t>
                </a:r>
                <a:r>
                  <a:rPr lang="ko-KR" altLang="en-US" sz="1050" b="1" dirty="0" smtClean="0">
                    <a:solidFill>
                      <a:srgbClr val="FFC000"/>
                    </a:solidFill>
                  </a:rPr>
                  <a:t>예상</a:t>
                </a:r>
                <a:r>
                  <a:rPr lang="en-US" altLang="ko-KR" sz="1050" b="1" dirty="0" smtClean="0">
                    <a:solidFill>
                      <a:srgbClr val="FFC000"/>
                    </a:solidFill>
                  </a:rPr>
                  <a:t>)</a:t>
                </a:r>
                <a:endParaRPr lang="ko-KR" altLang="en-US" sz="105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0105944" y="713431"/>
                <a:ext cx="62709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b="1" dirty="0" smtClean="0">
                    <a:solidFill>
                      <a:srgbClr val="FF0000"/>
                    </a:solidFill>
                  </a:rPr>
                  <a:t>4.5mm</a:t>
                </a:r>
                <a:endParaRPr lang="ko-KR" altLang="en-US" sz="105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타원 10"/>
            <p:cNvSpPr/>
            <p:nvPr/>
          </p:nvSpPr>
          <p:spPr>
            <a:xfrm>
              <a:off x="10853653" y="2261769"/>
              <a:ext cx="203813" cy="20488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/>
          <p:cNvCxnSpPr/>
          <p:nvPr/>
        </p:nvCxnSpPr>
        <p:spPr>
          <a:xfrm>
            <a:off x="10075344" y="1841792"/>
            <a:ext cx="3024" cy="524897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1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" y="122555"/>
            <a:ext cx="9504586" cy="672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09761" y="4766891"/>
            <a:ext cx="2602230" cy="17543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7030A0"/>
                </a:solidFill>
              </a:rPr>
              <a:t>EXT_MIC Datasheet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7030A0"/>
                </a:solidFill>
              </a:rPr>
              <a:t>슬라이드</a:t>
            </a:r>
            <a:r>
              <a:rPr lang="en-US" altLang="ko-KR" b="1" dirty="0" smtClean="0">
                <a:solidFill>
                  <a:srgbClr val="7030A0"/>
                </a:solidFill>
              </a:rPr>
              <a:t>6</a:t>
            </a:r>
            <a:r>
              <a:rPr lang="ko-KR" altLang="en-US" b="1" dirty="0" smtClean="0">
                <a:solidFill>
                  <a:srgbClr val="7030A0"/>
                </a:solidFill>
              </a:rPr>
              <a:t>에 있는 </a:t>
            </a:r>
            <a:r>
              <a:rPr lang="en-US" altLang="ko-KR" b="1" dirty="0" smtClean="0">
                <a:solidFill>
                  <a:srgbClr val="7030A0"/>
                </a:solidFill>
              </a:rPr>
              <a:t>pin header</a:t>
            </a:r>
            <a:r>
              <a:rPr lang="ko-KR" altLang="en-US" b="1" dirty="0" smtClean="0">
                <a:solidFill>
                  <a:srgbClr val="7030A0"/>
                </a:solidFill>
              </a:rPr>
              <a:t>를 외부마이크에 적용 </a:t>
            </a:r>
            <a:r>
              <a:rPr lang="en-US" altLang="ko-KR" b="1" dirty="0" smtClean="0">
                <a:solidFill>
                  <a:srgbClr val="7030A0"/>
                </a:solidFill>
              </a:rPr>
              <a:t>– </a:t>
            </a:r>
            <a:r>
              <a:rPr lang="ko-KR" altLang="en-US" b="1" dirty="0" err="1" smtClean="0">
                <a:solidFill>
                  <a:srgbClr val="7030A0"/>
                </a:solidFill>
              </a:rPr>
              <a:t>배치시</a:t>
            </a:r>
            <a:r>
              <a:rPr lang="ko-KR" altLang="en-US" b="1" dirty="0" smtClean="0">
                <a:solidFill>
                  <a:srgbClr val="7030A0"/>
                </a:solidFill>
              </a:rPr>
              <a:t> 길이를 참고해주세요</a:t>
            </a:r>
            <a:r>
              <a:rPr lang="en-US" altLang="ko-KR" b="1" dirty="0" smtClean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58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9694"/>
            <a:ext cx="9531573" cy="675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09761" y="4766891"/>
            <a:ext cx="2602230" cy="120032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7030A0"/>
                </a:solidFill>
              </a:rPr>
              <a:t>외부마이크에 사용할 </a:t>
            </a:r>
            <a:r>
              <a:rPr lang="en-US" altLang="ko-KR" b="1" dirty="0" smtClean="0">
                <a:solidFill>
                  <a:srgbClr val="7030A0"/>
                </a:solidFill>
              </a:rPr>
              <a:t>pin header</a:t>
            </a:r>
            <a:r>
              <a:rPr lang="ko-KR" altLang="en-US" b="1" dirty="0" smtClean="0">
                <a:solidFill>
                  <a:srgbClr val="7030A0"/>
                </a:solidFill>
              </a:rPr>
              <a:t>입니다</a:t>
            </a:r>
            <a:r>
              <a:rPr lang="en-US" altLang="ko-KR" b="1" dirty="0" smtClean="0">
                <a:solidFill>
                  <a:srgbClr val="7030A0"/>
                </a:solidFill>
              </a:rPr>
              <a:t>. </a:t>
            </a:r>
            <a:r>
              <a:rPr lang="ko-KR" altLang="en-US" b="1" dirty="0" err="1" smtClean="0">
                <a:solidFill>
                  <a:srgbClr val="7030A0"/>
                </a:solidFill>
              </a:rPr>
              <a:t>배치시</a:t>
            </a:r>
            <a:r>
              <a:rPr lang="ko-KR" altLang="en-US" b="1" dirty="0" smtClean="0">
                <a:solidFill>
                  <a:srgbClr val="7030A0"/>
                </a:solidFill>
              </a:rPr>
              <a:t> 길이를 참고해주세요</a:t>
            </a:r>
            <a:r>
              <a:rPr lang="en-US" altLang="ko-KR" b="1" dirty="0" smtClean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141161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9733" y="702732"/>
            <a:ext cx="10524067" cy="5858087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NC</a:t>
            </a:r>
            <a:r>
              <a:rPr lang="ko-KR" altLang="en-US" sz="2000" dirty="0" smtClean="0"/>
              <a:t>부품 </a:t>
            </a:r>
            <a:r>
              <a:rPr lang="en-US" altLang="ko-KR" sz="2000" dirty="0" smtClean="0"/>
              <a:t>– R1(0R), R66, R71(0R)</a:t>
            </a:r>
            <a:r>
              <a:rPr lang="ko-KR" altLang="en-US" sz="2000" dirty="0"/>
              <a:t> 삽입하지 않습니다</a:t>
            </a:r>
            <a:r>
              <a:rPr lang="en-US" altLang="ko-KR" sz="2000" dirty="0"/>
              <a:t>.</a:t>
            </a:r>
            <a:endParaRPr lang="en-US" altLang="ko-KR" sz="2000" dirty="0" smtClean="0"/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개 중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개 보드는 </a:t>
            </a:r>
            <a:r>
              <a:rPr lang="en-US" altLang="ko-KR" sz="2000" dirty="0" smtClean="0"/>
              <a:t>RN1~4 </a:t>
            </a:r>
            <a:r>
              <a:rPr lang="ko-KR" altLang="en-US" sz="2000" dirty="0" smtClean="0"/>
              <a:t>삽입하지 않습니다</a:t>
            </a:r>
            <a:r>
              <a:rPr lang="en-US" altLang="ko-KR" sz="2000" dirty="0" smtClean="0"/>
              <a:t>. – </a:t>
            </a:r>
            <a:r>
              <a:rPr lang="ko-KR" altLang="en-US" sz="2000" dirty="0" smtClean="0"/>
              <a:t>외부 마이크 테스트용</a:t>
            </a:r>
            <a:endParaRPr lang="en-US" altLang="ko-KR" sz="2000" dirty="0"/>
          </a:p>
          <a:p>
            <a:r>
              <a:rPr lang="en-US" altLang="ko-KR" sz="2000" dirty="0" smtClean="0"/>
              <a:t>LED </a:t>
            </a:r>
            <a:r>
              <a:rPr lang="ko-KR" altLang="en-US" sz="2000" dirty="0" smtClean="0"/>
              <a:t>저항 확인 </a:t>
            </a:r>
            <a:r>
              <a:rPr lang="en-US" altLang="ko-KR" sz="2000" dirty="0" smtClean="0"/>
              <a:t>(R50, </a:t>
            </a:r>
            <a:r>
              <a:rPr lang="en-US" altLang="ko-KR" sz="2000" dirty="0" smtClean="0">
                <a:solidFill>
                  <a:srgbClr val="FF0000"/>
                </a:solidFill>
              </a:rPr>
              <a:t>R72</a:t>
            </a:r>
            <a:r>
              <a:rPr lang="en-US" altLang="ko-KR" sz="2000" dirty="0" smtClean="0"/>
              <a:t>, </a:t>
            </a:r>
            <a:r>
              <a:rPr lang="en-US" altLang="ko-KR" sz="2000" dirty="0" smtClean="0">
                <a:solidFill>
                  <a:srgbClr val="FF0000"/>
                </a:solidFill>
              </a:rPr>
              <a:t>R73</a:t>
            </a:r>
            <a:r>
              <a:rPr lang="en-US" altLang="ko-KR" sz="2000" dirty="0" smtClean="0"/>
              <a:t>, R74, R80)</a:t>
            </a:r>
          </a:p>
          <a:p>
            <a:r>
              <a:rPr lang="en-US" altLang="ko-KR" sz="2000" dirty="0" smtClean="0"/>
              <a:t>LED1 Green </a:t>
            </a:r>
            <a:r>
              <a:rPr lang="en-US" altLang="ko-KR" sz="2000" dirty="0" smtClean="0">
                <a:sym typeface="Wingdings" panose="05000000000000000000" pitchFamily="2" charset="2"/>
              </a:rPr>
              <a:t> White</a:t>
            </a:r>
            <a:endParaRPr lang="en-US" altLang="ko-KR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5097" y="188535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보드 </a:t>
            </a:r>
            <a:r>
              <a:rPr lang="en-US" altLang="ko-KR" dirty="0" smtClean="0">
                <a:solidFill>
                  <a:srgbClr val="C00000"/>
                </a:solidFill>
              </a:rPr>
              <a:t>BOM </a:t>
            </a:r>
            <a:r>
              <a:rPr lang="ko-KR" altLang="en-US" dirty="0" smtClean="0">
                <a:solidFill>
                  <a:srgbClr val="C00000"/>
                </a:solidFill>
              </a:rPr>
              <a:t>주요 사항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50" y="118534"/>
            <a:ext cx="6109499" cy="536067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" t="1834" r="2385" b="1834"/>
          <a:stretch/>
        </p:blipFill>
        <p:spPr>
          <a:xfrm>
            <a:off x="221828" y="515196"/>
            <a:ext cx="5400623" cy="4680000"/>
          </a:xfrm>
          <a:prstGeom prst="rect">
            <a:avLst/>
          </a:prstGeom>
        </p:spPr>
      </p:pic>
      <p:pic>
        <p:nvPicPr>
          <p:cNvPr id="1028" name="Picture 4" descr="C:\Users\Young-Hee Kim\AppData\Local\Microsoft\Windows\INetCache\IE\58CFNLRI\1024px-Off_font_awesome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39" y="5450732"/>
            <a:ext cx="1399162" cy="139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endCxn id="1028" idx="0"/>
          </p:cNvCxnSpPr>
          <p:nvPr/>
        </p:nvCxnSpPr>
        <p:spPr>
          <a:xfrm flipH="1">
            <a:off x="1929320" y="1536970"/>
            <a:ext cx="4636850" cy="39137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:\Users\Young-Hee Kim\AppData\Local\Microsoft\Windows\INetCache\IE\K3YZ5EO6\wi-fi-2119225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873" y="5581600"/>
            <a:ext cx="1545547" cy="113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9847" y="2091447"/>
            <a:ext cx="340467" cy="6322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73760" y="2091447"/>
            <a:ext cx="340467" cy="63229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38792" y="5628718"/>
            <a:ext cx="1605201" cy="109030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 LED1 – </a:t>
            </a:r>
            <a:r>
              <a:rPr lang="en-US" altLang="ko-KR" sz="1050" b="1" dirty="0" err="1">
                <a:solidFill>
                  <a:srgbClr val="FF0000"/>
                </a:solidFill>
              </a:rPr>
              <a:t>W</a:t>
            </a:r>
            <a:r>
              <a:rPr lang="en-US" altLang="ko-KR" sz="1050" b="1" dirty="0" err="1" smtClean="0">
                <a:solidFill>
                  <a:srgbClr val="FF0000"/>
                </a:solidFill>
              </a:rPr>
              <a:t>iFi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기호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LED2 –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전원 기호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LED3 – Act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LET4 – User</a:t>
            </a:r>
          </a:p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LED5 - EMMC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01190" y="5628718"/>
            <a:ext cx="1595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SW1 - </a:t>
            </a:r>
            <a:r>
              <a:rPr lang="ko-KR" altLang="en-US" sz="1400" b="1" dirty="0" smtClean="0"/>
              <a:t>전원 기호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SW2 - A</a:t>
            </a:r>
          </a:p>
          <a:p>
            <a:r>
              <a:rPr lang="en-US" altLang="ko-KR" sz="1400" b="1" dirty="0" smtClean="0"/>
              <a:t>SW3 - B </a:t>
            </a:r>
          </a:p>
          <a:p>
            <a:r>
              <a:rPr lang="en-US" altLang="ko-KR" sz="1400" b="1" dirty="0" smtClean="0"/>
              <a:t>SW4 - 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02365" y="5628718"/>
            <a:ext cx="1595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회사 로고</a:t>
            </a:r>
            <a:endParaRPr lang="en-US" altLang="ko-KR" sz="1400" b="1" dirty="0" smtClean="0"/>
          </a:p>
        </p:txBody>
      </p:sp>
      <p:pic>
        <p:nvPicPr>
          <p:cNvPr id="25" name="Picture 3" descr="F:\7.자산관리\1.회사로고\SoundIT_f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250" y="6057132"/>
            <a:ext cx="2329566" cy="70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51752" y="5320940"/>
            <a:ext cx="96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전원</a:t>
            </a:r>
            <a:endParaRPr lang="en-US" altLang="ko-KR" sz="14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816326" y="5320941"/>
            <a:ext cx="967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WiFi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403516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72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5035</TotalTime>
  <Words>516</Words>
  <Application>Microsoft Office PowerPoint</Application>
  <PresentationFormat>사용자 지정</PresentationFormat>
  <Paragraphs>160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Justin</dc:creator>
  <cp:lastModifiedBy>Young-Hee Kim</cp:lastModifiedBy>
  <cp:revision>289</cp:revision>
  <cp:lastPrinted>2019-02-28T00:50:27Z</cp:lastPrinted>
  <dcterms:created xsi:type="dcterms:W3CDTF">2018-05-25T09:22:16Z</dcterms:created>
  <dcterms:modified xsi:type="dcterms:W3CDTF">2019-04-10T07:44:57Z</dcterms:modified>
</cp:coreProperties>
</file>